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2" r:id="rId3"/>
    <p:sldId id="263" r:id="rId4"/>
    <p:sldId id="267" r:id="rId5"/>
    <p:sldId id="268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FF1E40-FD4D-49AC-AD58-82207F383FEE}" v="2" dt="2023-01-12T15:57:20.5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lbert Chea Zhi Jun /CSF" userId="e0149f3b-0cca-4504-ba04-3beebc0edfb2" providerId="ADAL" clId="{FA8D3DE4-660E-4623-B7AE-DF728E8492DA}"/>
    <pc:docChg chg="custSel delSld modSld">
      <pc:chgData name="Dalbert Chea Zhi Jun /CSF" userId="e0149f3b-0cca-4504-ba04-3beebc0edfb2" providerId="ADAL" clId="{FA8D3DE4-660E-4623-B7AE-DF728E8492DA}" dt="2022-12-27T17:23:41.210" v="3" actId="47"/>
      <pc:docMkLst>
        <pc:docMk/>
      </pc:docMkLst>
      <pc:sldChg chg="del">
        <pc:chgData name="Dalbert Chea Zhi Jun /CSF" userId="e0149f3b-0cca-4504-ba04-3beebc0edfb2" providerId="ADAL" clId="{FA8D3DE4-660E-4623-B7AE-DF728E8492DA}" dt="2022-12-27T17:23:31.485" v="0" actId="2696"/>
        <pc:sldMkLst>
          <pc:docMk/>
          <pc:sldMk cId="1387425678" sldId="256"/>
        </pc:sldMkLst>
      </pc:sldChg>
      <pc:sldChg chg="del">
        <pc:chgData name="Dalbert Chea Zhi Jun /CSF" userId="e0149f3b-0cca-4504-ba04-3beebc0edfb2" providerId="ADAL" clId="{FA8D3DE4-660E-4623-B7AE-DF728E8492DA}" dt="2022-12-27T17:23:31.485" v="0" actId="2696"/>
        <pc:sldMkLst>
          <pc:docMk/>
          <pc:sldMk cId="1311125781" sldId="257"/>
        </pc:sldMkLst>
      </pc:sldChg>
      <pc:sldChg chg="del">
        <pc:chgData name="Dalbert Chea Zhi Jun /CSF" userId="e0149f3b-0cca-4504-ba04-3beebc0edfb2" providerId="ADAL" clId="{FA8D3DE4-660E-4623-B7AE-DF728E8492DA}" dt="2022-12-27T17:23:31.485" v="0" actId="2696"/>
        <pc:sldMkLst>
          <pc:docMk/>
          <pc:sldMk cId="4193441605" sldId="258"/>
        </pc:sldMkLst>
      </pc:sldChg>
      <pc:sldChg chg="del">
        <pc:chgData name="Dalbert Chea Zhi Jun /CSF" userId="e0149f3b-0cca-4504-ba04-3beebc0edfb2" providerId="ADAL" clId="{FA8D3DE4-660E-4623-B7AE-DF728E8492DA}" dt="2022-12-27T17:23:31.485" v="0" actId="2696"/>
        <pc:sldMkLst>
          <pc:docMk/>
          <pc:sldMk cId="2957572688" sldId="259"/>
        </pc:sldMkLst>
      </pc:sldChg>
      <pc:sldChg chg="delSp mod">
        <pc:chgData name="Dalbert Chea Zhi Jun /CSF" userId="e0149f3b-0cca-4504-ba04-3beebc0edfb2" providerId="ADAL" clId="{FA8D3DE4-660E-4623-B7AE-DF728E8492DA}" dt="2022-12-27T17:23:33.981" v="2" actId="478"/>
        <pc:sldMkLst>
          <pc:docMk/>
          <pc:sldMk cId="441729992" sldId="260"/>
        </pc:sldMkLst>
        <pc:picChg chg="del">
          <ac:chgData name="Dalbert Chea Zhi Jun /CSF" userId="e0149f3b-0cca-4504-ba04-3beebc0edfb2" providerId="ADAL" clId="{FA8D3DE4-660E-4623-B7AE-DF728E8492DA}" dt="2022-12-27T17:23:33.472" v="1" actId="478"/>
          <ac:picMkLst>
            <pc:docMk/>
            <pc:sldMk cId="441729992" sldId="260"/>
            <ac:picMk id="5" creationId="{03A99EC9-221A-4AB3-8C67-7DFE1E16FD94}"/>
          </ac:picMkLst>
        </pc:picChg>
        <pc:picChg chg="del">
          <ac:chgData name="Dalbert Chea Zhi Jun /CSF" userId="e0149f3b-0cca-4504-ba04-3beebc0edfb2" providerId="ADAL" clId="{FA8D3DE4-660E-4623-B7AE-DF728E8492DA}" dt="2022-12-27T17:23:33.981" v="2" actId="478"/>
          <ac:picMkLst>
            <pc:docMk/>
            <pc:sldMk cId="441729992" sldId="260"/>
            <ac:picMk id="6" creationId="{81E910C0-FA08-49EC-8C42-B80F7DA256A0}"/>
          </ac:picMkLst>
        </pc:picChg>
      </pc:sldChg>
      <pc:sldChg chg="del">
        <pc:chgData name="Dalbert Chea Zhi Jun /CSF" userId="e0149f3b-0cca-4504-ba04-3beebc0edfb2" providerId="ADAL" clId="{FA8D3DE4-660E-4623-B7AE-DF728E8492DA}" dt="2022-12-27T17:23:41.210" v="3" actId="47"/>
        <pc:sldMkLst>
          <pc:docMk/>
          <pc:sldMk cId="1185084880" sldId="264"/>
        </pc:sldMkLst>
      </pc:sldChg>
      <pc:sldChg chg="del">
        <pc:chgData name="Dalbert Chea Zhi Jun /CSF" userId="e0149f3b-0cca-4504-ba04-3beebc0edfb2" providerId="ADAL" clId="{FA8D3DE4-660E-4623-B7AE-DF728E8492DA}" dt="2022-12-27T17:23:41.210" v="3" actId="47"/>
        <pc:sldMkLst>
          <pc:docMk/>
          <pc:sldMk cId="4217707055" sldId="265"/>
        </pc:sldMkLst>
      </pc:sldChg>
      <pc:sldChg chg="del">
        <pc:chgData name="Dalbert Chea Zhi Jun /CSF" userId="e0149f3b-0cca-4504-ba04-3beebc0edfb2" providerId="ADAL" clId="{FA8D3DE4-660E-4623-B7AE-DF728E8492DA}" dt="2022-12-27T17:23:41.210" v="3" actId="47"/>
        <pc:sldMkLst>
          <pc:docMk/>
          <pc:sldMk cId="3631505629" sldId="266"/>
        </pc:sldMkLst>
      </pc:sldChg>
    </pc:docChg>
  </pc:docChgLst>
  <pc:docChgLst>
    <pc:chgData name="Dalbert Chea Zhi Jun /CSF" userId="e0149f3b-0cca-4504-ba04-3beebc0edfb2" providerId="ADAL" clId="{ACFF1E40-FD4D-49AC-AD58-82207F383FEE}"/>
    <pc:docChg chg="custSel addSld modSld sldOrd">
      <pc:chgData name="Dalbert Chea Zhi Jun /CSF" userId="e0149f3b-0cca-4504-ba04-3beebc0edfb2" providerId="ADAL" clId="{ACFF1E40-FD4D-49AC-AD58-82207F383FEE}" dt="2023-01-12T16:15:19.701" v="16" actId="1076"/>
      <pc:docMkLst>
        <pc:docMk/>
      </pc:docMkLst>
      <pc:sldChg chg="addSp delSp modSp new mod ord">
        <pc:chgData name="Dalbert Chea Zhi Jun /CSF" userId="e0149f3b-0cca-4504-ba04-3beebc0edfb2" providerId="ADAL" clId="{ACFF1E40-FD4D-49AC-AD58-82207F383FEE}" dt="2023-01-12T15:57:33.193" v="6"/>
        <pc:sldMkLst>
          <pc:docMk/>
          <pc:sldMk cId="3846357893" sldId="268"/>
        </pc:sldMkLst>
        <pc:spChg chg="del">
          <ac:chgData name="Dalbert Chea Zhi Jun /CSF" userId="e0149f3b-0cca-4504-ba04-3beebc0edfb2" providerId="ADAL" clId="{ACFF1E40-FD4D-49AC-AD58-82207F383FEE}" dt="2023-01-12T15:57:11.395" v="1" actId="478"/>
          <ac:spMkLst>
            <pc:docMk/>
            <pc:sldMk cId="3846357893" sldId="268"/>
            <ac:spMk id="2" creationId="{8D6ABA7C-033C-BB19-728C-9C239EEB9EAF}"/>
          </ac:spMkLst>
        </pc:spChg>
        <pc:spChg chg="del">
          <ac:chgData name="Dalbert Chea Zhi Jun /CSF" userId="e0149f3b-0cca-4504-ba04-3beebc0edfb2" providerId="ADAL" clId="{ACFF1E40-FD4D-49AC-AD58-82207F383FEE}" dt="2023-01-12T15:57:11.395" v="1" actId="478"/>
          <ac:spMkLst>
            <pc:docMk/>
            <pc:sldMk cId="3846357893" sldId="268"/>
            <ac:spMk id="3" creationId="{CEF6046C-82CA-688B-9850-48CAC51799D2}"/>
          </ac:spMkLst>
        </pc:spChg>
        <pc:picChg chg="add mod">
          <ac:chgData name="Dalbert Chea Zhi Jun /CSF" userId="e0149f3b-0cca-4504-ba04-3beebc0edfb2" providerId="ADAL" clId="{ACFF1E40-FD4D-49AC-AD58-82207F383FEE}" dt="2023-01-12T15:57:23.948" v="4" actId="962"/>
          <ac:picMkLst>
            <pc:docMk/>
            <pc:sldMk cId="3846357893" sldId="268"/>
            <ac:picMk id="5" creationId="{E8BAF211-1D02-7C94-51D4-9821D6FAC479}"/>
          </ac:picMkLst>
        </pc:picChg>
      </pc:sldChg>
      <pc:sldChg chg="addSp delSp modSp new mod">
        <pc:chgData name="Dalbert Chea Zhi Jun /CSF" userId="e0149f3b-0cca-4504-ba04-3beebc0edfb2" providerId="ADAL" clId="{ACFF1E40-FD4D-49AC-AD58-82207F383FEE}" dt="2023-01-12T16:15:19.701" v="16" actId="1076"/>
        <pc:sldMkLst>
          <pc:docMk/>
          <pc:sldMk cId="1458823539" sldId="269"/>
        </pc:sldMkLst>
        <pc:spChg chg="del">
          <ac:chgData name="Dalbert Chea Zhi Jun /CSF" userId="e0149f3b-0cca-4504-ba04-3beebc0edfb2" providerId="ADAL" clId="{ACFF1E40-FD4D-49AC-AD58-82207F383FEE}" dt="2023-01-12T15:57:37.308" v="8" actId="478"/>
          <ac:spMkLst>
            <pc:docMk/>
            <pc:sldMk cId="1458823539" sldId="269"/>
            <ac:spMk id="2" creationId="{94164BD4-8A37-7685-6ACA-BE16D9888E81}"/>
          </ac:spMkLst>
        </pc:spChg>
        <pc:spChg chg="del">
          <ac:chgData name="Dalbert Chea Zhi Jun /CSF" userId="e0149f3b-0cca-4504-ba04-3beebc0edfb2" providerId="ADAL" clId="{ACFF1E40-FD4D-49AC-AD58-82207F383FEE}" dt="2023-01-12T15:57:37.308" v="8" actId="478"/>
          <ac:spMkLst>
            <pc:docMk/>
            <pc:sldMk cId="1458823539" sldId="269"/>
            <ac:spMk id="3" creationId="{FD03EBE5-2EB5-2485-CEE0-E3A841DFFCAD}"/>
          </ac:spMkLst>
        </pc:spChg>
        <pc:picChg chg="add mod">
          <ac:chgData name="Dalbert Chea Zhi Jun /CSF" userId="e0149f3b-0cca-4504-ba04-3beebc0edfb2" providerId="ADAL" clId="{ACFF1E40-FD4D-49AC-AD58-82207F383FEE}" dt="2023-01-12T16:15:19.701" v="16" actId="1076"/>
          <ac:picMkLst>
            <pc:docMk/>
            <pc:sldMk cId="1458823539" sldId="269"/>
            <ac:picMk id="5" creationId="{E34F551A-1551-50F9-0DF7-68B716D148AA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AAAC4-6668-4B20-9C6F-76D97EB698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D2A4B9-1DB9-49B8-88A8-EF877825D5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EC312-F5E9-4D0A-8CF0-81044D3EF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0813B-CCC4-47AD-895C-021D6D3A0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9CA6A-98F1-42B9-AB42-371051A1D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758803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72E9F-0E29-42A1-80FB-A3B2B21E9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800FA5-F661-44BD-9242-8645927C83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65F73-6365-45C1-931C-E3A8ED0B8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D995CD-06B7-46B3-A942-1A2873C80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0CD4E-F638-4B68-959F-3A71A9717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6920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310876-73D6-4E5A-9113-3E074E8FED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23FCA7-5573-407A-B8BD-D1846E54F8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4ECF1-9520-475C-B264-15BA88DC7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0A862-CBB8-4CD5-AF0D-74A7CF7F4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B7F7D-04C4-4B76-B327-9B553CE88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81759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6E49A-B94F-4086-8DDD-FD4882A81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DA42E-3AB3-4A7B-BA92-76E9E7EFD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92605-27D5-4B37-A094-7ECDDD2F0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12BDD-05F3-4EC5-A013-ABF50F9C3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2157B-97DA-428F-A99B-F3BE8793F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3106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8A42-7355-4763-BB7F-00A2304DB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5910B7-BC49-47B5-8DE8-2CE5E6E4C3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BE616-72FF-4B1D-A9AF-50C793074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47D7E-905C-4C47-A1AA-3E8F5625B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59899-48C2-4FE9-8C6E-1F08BBFB1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74533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D20B2-0BE1-4E35-AAFA-6BA02B4A8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5FED5-0AE9-473C-8B74-D0D78E3489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9602A-DDEE-4142-8476-C0999473D4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AD5391-7DCC-42FD-B8AE-86899DC2A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1DECA6-9DFF-4E49-BD14-2967D24CC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3EFDAB-159E-4859-B1C9-FC1F7E605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35782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8329D-9C04-48E6-9878-307F80104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0945C-5AFA-4B56-8238-0A297DE80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FBFC6-A37D-4AA1-AF76-98A328C28C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B3662E-63FF-4E08-B699-AC986CE8DE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A6ED1B-E0FD-4826-AB8A-8E3147FCE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22C027-6394-49AB-91DF-96EB45D2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C658B7-D8DA-468C-9324-027D7EA63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9F3C34-C28F-4AED-AFE1-7D5BF3399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18346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661A7-81FA-424B-95B1-FB3F3F595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C6EDE4-C776-4A16-995A-950A31698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AF2F0-FE22-4EB6-A7D2-20EAE0E9E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13288D-0F5F-48A3-A9A8-102DA9B4B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00687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A7C087-591D-4A7D-8531-2EDBE0759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51E0B2-D99A-4C39-8F30-C1B9BD203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3382C1-56B1-4D48-8845-E436F44E3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72119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98270-29A4-4753-8AD2-9F74B4E7E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C6FDE-8A12-48BE-BB2B-1069ED6DE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6521D-547F-4C06-89E5-8EF280C5C1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E74F56-E336-486D-BBBB-05EA68EF4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94E146-F304-45E3-B764-A6A00D784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37EBAD-CB2D-4A9F-9ADF-7C28231F4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9252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542CC-431D-47B7-B812-4F5AE84AC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57191D-498F-484D-9278-726BE33701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CE84E5-0498-4F07-9559-7F71F6463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E143CF-AAE6-4CA3-A61D-CC9CF5EC8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961A18-CC71-4387-B0F0-949398EBD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C2A5F-41DA-4CB6-879E-0B716B600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15356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61243C-B307-4754-AA57-14FD08F0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983F8-C9AE-41C1-89DA-33FC25396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2C471-0161-4E7D-9972-60CFA155A8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591E1-BB02-48D5-A5E3-B42729722FC0}" type="datetimeFigureOut">
              <a:rPr lang="en-SG" smtClean="0"/>
              <a:t>12/1/2023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27627-43D5-4E5F-A511-10767411C8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CDDC1-9534-4949-BCEF-947B51CA13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14164-5879-447D-A396-E1E0B52FB78E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40514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8DECC-C424-4E9C-95B3-DF7AA2A69B72}"/>
              </a:ext>
            </a:extLst>
          </p:cNvPr>
          <p:cNvSpPr txBox="1"/>
          <p:nvPr/>
        </p:nvSpPr>
        <p:spPr>
          <a:xfrm>
            <a:off x="588627" y="2497976"/>
            <a:ext cx="1101474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500" b="1" dirty="0">
                <a:latin typeface="Arial" panose="020B0604020202020204" pitchFamily="34" charset="0"/>
                <a:cs typeface="Arial" panose="020B0604020202020204" pitchFamily="34" charset="0"/>
              </a:rPr>
              <a:t>36x90+2/99-200</a:t>
            </a:r>
          </a:p>
        </p:txBody>
      </p:sp>
    </p:spTree>
    <p:extLst>
      <p:ext uri="{BB962C8B-B14F-4D97-AF65-F5344CB8AC3E}">
        <p14:creationId xmlns:p14="http://schemas.microsoft.com/office/powerpoint/2010/main" val="441729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8DECC-C424-4E9C-95B3-DF7AA2A69B72}"/>
              </a:ext>
            </a:extLst>
          </p:cNvPr>
          <p:cNvSpPr txBox="1"/>
          <p:nvPr/>
        </p:nvSpPr>
        <p:spPr>
          <a:xfrm>
            <a:off x="2455877" y="2497976"/>
            <a:ext cx="728024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500" b="1" dirty="0">
                <a:latin typeface="Arial" panose="020B0604020202020204" pitchFamily="34" charset="0"/>
                <a:cs typeface="Arial" panose="020B0604020202020204" pitchFamily="34" charset="0"/>
              </a:rPr>
              <a:t>200/10+23</a:t>
            </a:r>
          </a:p>
        </p:txBody>
      </p:sp>
    </p:spTree>
    <p:extLst>
      <p:ext uri="{BB962C8B-B14F-4D97-AF65-F5344CB8AC3E}">
        <p14:creationId xmlns:p14="http://schemas.microsoft.com/office/powerpoint/2010/main" val="3435913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8DECC-C424-4E9C-95B3-DF7AA2A69B72}"/>
              </a:ext>
            </a:extLst>
          </p:cNvPr>
          <p:cNvSpPr txBox="1"/>
          <p:nvPr/>
        </p:nvSpPr>
        <p:spPr>
          <a:xfrm>
            <a:off x="1998677" y="2497976"/>
            <a:ext cx="819464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500" b="1" dirty="0">
                <a:latin typeface="Arial" panose="020B0604020202020204" pitchFamily="34" charset="0"/>
                <a:cs typeface="Arial" panose="020B0604020202020204" pitchFamily="34" charset="0"/>
              </a:rPr>
              <a:t>32x20/2+40</a:t>
            </a:r>
          </a:p>
        </p:txBody>
      </p:sp>
    </p:spTree>
    <p:extLst>
      <p:ext uri="{BB962C8B-B14F-4D97-AF65-F5344CB8AC3E}">
        <p14:creationId xmlns:p14="http://schemas.microsoft.com/office/powerpoint/2010/main" val="3116806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A8DECC-C424-4E9C-95B3-DF7AA2A69B72}"/>
              </a:ext>
            </a:extLst>
          </p:cNvPr>
          <p:cNvSpPr txBox="1"/>
          <p:nvPr/>
        </p:nvSpPr>
        <p:spPr>
          <a:xfrm>
            <a:off x="5069869" y="2497976"/>
            <a:ext cx="283174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1500" b="1" dirty="0">
                <a:latin typeface="Arial" panose="020B0604020202020204" pitchFamily="34" charset="0"/>
                <a:cs typeface="Arial" panose="020B0604020202020204" pitchFamily="34" charset="0"/>
              </a:rPr>
              <a:t>0/0</a:t>
            </a:r>
          </a:p>
        </p:txBody>
      </p:sp>
    </p:spTree>
    <p:extLst>
      <p:ext uri="{BB962C8B-B14F-4D97-AF65-F5344CB8AC3E}">
        <p14:creationId xmlns:p14="http://schemas.microsoft.com/office/powerpoint/2010/main" val="1367297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E8BAF211-1D02-7C94-51D4-9821D6FAC4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357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4F551A-1551-50F9-0DF7-68B716D14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669624" y="-398614"/>
            <a:ext cx="4556491" cy="746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23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</Words>
  <Application>Microsoft Office PowerPoint</Application>
  <PresentationFormat>Widescreen</PresentationFormat>
  <Paragraphs>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Pleasework.py</dc:title>
  <dc:creator>Dalbert Chea Zhi Jun /CSF</dc:creator>
  <cp:lastModifiedBy>Dalbert Chea Zhi Jun /CSF</cp:lastModifiedBy>
  <cp:revision>3</cp:revision>
  <dcterms:created xsi:type="dcterms:W3CDTF">2022-04-22T08:52:50Z</dcterms:created>
  <dcterms:modified xsi:type="dcterms:W3CDTF">2023-01-12T16:15:26Z</dcterms:modified>
</cp:coreProperties>
</file>

<file path=docProps/thumbnail.jpeg>
</file>